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3951-0187-4C2E-91B3-85A6A616A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AE06F-44F0-4ACE-B617-989CB5DBD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EC36-0799-4515-B591-C806D759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7FD5-4EB3-4F8F-A2F1-CA7905BD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F094-2D78-4B88-8932-6B202A32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671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2520-5C15-4C3F-B59E-BCFF0795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97E30-6B18-4B8C-BA87-07A472C34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791A3-D608-4288-BF23-C8230B6D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02C9-EE4E-4499-9277-C0FF8EE1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D09D7-485F-436A-B04A-E73EEEFC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594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A5870-3B00-4ED0-8C17-27A115A32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D622E-A3E0-4DDC-AF07-E312A598F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11D03-1453-4E59-B973-4085B40AF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00BB-74C7-462A-86F9-B40F72E5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8581B-3D25-4CAB-86F2-8448955F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59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9EDB-ACAE-4A55-B999-E49C288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699F-9074-4465-BAA4-E4D5B821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7848F-1725-4A87-9335-6B121033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8766B-FCF8-48BC-A132-A2B8FEEE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FF159-598B-44F3-9415-5FD0C0D3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810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DCB7-1684-4687-A924-D869D68D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5ED59-5D42-4CDE-8D1F-DB0928A6A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D5CF-99F0-425E-93E7-6CE8FFE7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02DC-C692-4944-B793-BF69C095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E7B8F-4E58-4EB4-AB1A-59715BB5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750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E127-C078-4C47-BE09-0C00E04A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8C2A-9D9D-43CB-93E9-4332B6A88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550CC-3F92-4E45-836E-C725292B9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7A85A-EB19-42F6-8C4A-E297B213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C007C-BD4E-4CE7-828E-8B6F8A00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04B98-3578-4D50-A2D9-82EF9738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003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9729-B3C1-4EEA-A703-3E533B5B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67A-F2C9-4BE9-917C-5FBC59F8B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4B83F-91DD-44F5-BAD4-E0B30DC3A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CAF56-1F12-42C6-B0E6-0A96C481E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1CDC4-B7F6-4597-8F66-5662A3781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75086-56B8-488C-A6F0-5859686B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6CE96-2D22-4379-A6DF-9540C89A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53487-7DED-4F10-8235-DAAE5AB5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249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9FBA-B1A5-4257-B914-FA5C9F5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DB7FB-BEC4-4E47-9801-0FE75607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B1613-9D69-49F7-A3DD-81B4F318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7349B-FA35-4763-B2B9-A48E7E79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438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A1897-CC24-464C-AF81-DCF9B9E1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059F9-95E8-480D-9B53-271F8F71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D17A-C271-40D3-8534-FC892CD6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619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2C1C-A0EB-49FC-820A-4C0BDA9B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FBB3-3A12-4A3D-8FD3-CF21C982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2E2AB-421D-47DF-BE32-1780C2EEC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6CDD0-0AA4-4E7D-B321-106D70DA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0C978-E6C9-461D-8990-17108A53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46649-4C3A-4819-84E5-A962866B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37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1743-F733-425B-9EE1-CB48AFF9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DFA9B-80E0-439C-BDED-CABFAB1EC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B0839-F6A3-47E7-820F-7592F07A0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2C630-5578-46AF-B7A1-4A9A1545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B1023-B58E-4E93-ABB8-E7B3307A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0CB6C-9260-4272-AE06-BDB20AFD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997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F7AB4-121D-4FCB-BAA4-E614803E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2286A-FCB9-4DD2-AF48-A0B7D9D4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2E2F-ABFD-444A-B504-987BAB397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2996-DD55-45B4-B071-1AFD1729D758}" type="datetimeFigureOut">
              <a:rPr lang="es-AR" smtClean="0"/>
              <a:t>3/8/2020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4D71-CA90-4797-8E7C-84AD12082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C42CD-E3F9-46A4-B8F8-4D5399EB5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F26CC-3C95-451E-879C-21119CD6EEC2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356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 Image - 2141">
            <a:hlinkClick r:id="" action="ppaction://media"/>
            <a:extLst>
              <a:ext uri="{FF2B5EF4-FFF2-40B4-BE49-F238E27FC236}">
                <a16:creationId xmlns:a16="http://schemas.microsoft.com/office/drawing/2014/main" id="{646374BA-D9A9-4D9E-B848-F9AC13D78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15617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2CB5D-6BFF-4D3B-9E59-532BECE13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783"/>
            <a:ext cx="9144000" cy="2387600"/>
          </a:xfrm>
        </p:spPr>
        <p:txBody>
          <a:bodyPr>
            <a:normAutofit/>
          </a:bodyPr>
          <a:lstStyle/>
          <a:p>
            <a:r>
              <a:rPr lang="es-419" sz="9600" b="1" dirty="0" err="1">
                <a:solidFill>
                  <a:srgbClr val="FFFF00"/>
                </a:solidFill>
              </a:rPr>
              <a:t>NuTV</a:t>
            </a:r>
            <a:endParaRPr lang="es-AR" sz="9600" b="1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34987-8602-4AB2-BF1B-AC2FF185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1655762"/>
          </a:xfrm>
        </p:spPr>
        <p:txBody>
          <a:bodyPr/>
          <a:lstStyle/>
          <a:p>
            <a:r>
              <a:rPr lang="es-419" dirty="0">
                <a:solidFill>
                  <a:srgbClr val="FFFF00"/>
                </a:solidFill>
              </a:rPr>
              <a:t>El canal en todas partes</a:t>
            </a:r>
            <a:endParaRPr lang="es-A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0E720-D9A7-40EA-BE3E-4CF0E292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2" y="2374354"/>
            <a:ext cx="1338470" cy="13384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9B2372-A240-4836-812A-CD1D72F9F66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214191" y="2849218"/>
            <a:ext cx="1013791" cy="194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95E6AA-1D2B-41A0-BA04-6D6CDF85D439}"/>
              </a:ext>
            </a:extLst>
          </p:cNvPr>
          <p:cNvSpPr txBox="1"/>
          <p:nvPr/>
        </p:nvSpPr>
        <p:spPr>
          <a:xfrm>
            <a:off x="337929" y="1591531"/>
            <a:ext cx="44858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rgbClr val="0070C0"/>
                </a:solidFill>
              </a:rPr>
              <a:t>Multimedia</a:t>
            </a:r>
          </a:p>
          <a:p>
            <a:r>
              <a:rPr lang="es-419" sz="2800" dirty="0"/>
              <a:t>Transiciones</a:t>
            </a:r>
          </a:p>
          <a:p>
            <a:r>
              <a:rPr lang="es-419" sz="2800" dirty="0"/>
              <a:t>Contenidos audiovisuales</a:t>
            </a:r>
          </a:p>
          <a:p>
            <a:r>
              <a:rPr lang="es-419" sz="2800" dirty="0"/>
              <a:t>Formato</a:t>
            </a:r>
          </a:p>
          <a:p>
            <a:endParaRPr lang="es-419" sz="2800" dirty="0"/>
          </a:p>
          <a:p>
            <a:endParaRPr lang="es-419" sz="2800" dirty="0"/>
          </a:p>
          <a:p>
            <a:endParaRPr lang="es-419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EE80C-D3DB-480A-9F44-0D22ADDD87BA}"/>
              </a:ext>
            </a:extLst>
          </p:cNvPr>
          <p:cNvSpPr txBox="1"/>
          <p:nvPr/>
        </p:nvSpPr>
        <p:spPr>
          <a:xfrm>
            <a:off x="5227982" y="2035709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rgbClr val="0070C0"/>
                </a:solidFill>
              </a:rPr>
              <a:t>OBS Studio</a:t>
            </a:r>
            <a:endParaRPr lang="es-AR" dirty="0">
              <a:solidFill>
                <a:srgbClr val="0070C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A4AF1C-3AB3-4916-A576-4B7C348D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" y="3991485"/>
            <a:ext cx="4045991" cy="23669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16FB14-C5A4-462C-8CC0-C7B508C0D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74" y="4277905"/>
            <a:ext cx="3393940" cy="20804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912950-24AB-415C-B590-E0CF79A8C201}"/>
              </a:ext>
            </a:extLst>
          </p:cNvPr>
          <p:cNvSpPr txBox="1"/>
          <p:nvPr/>
        </p:nvSpPr>
        <p:spPr>
          <a:xfrm>
            <a:off x="7547115" y="1591530"/>
            <a:ext cx="44858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rgbClr val="0070C0"/>
                </a:solidFill>
              </a:rPr>
              <a:t>Técnica</a:t>
            </a:r>
          </a:p>
          <a:p>
            <a:r>
              <a:rPr lang="es-419" sz="2800" dirty="0"/>
              <a:t>- Configuración (Captura de pantallas, conexión de cámara o de equipos)</a:t>
            </a:r>
          </a:p>
          <a:p>
            <a:pPr marL="457200" indent="-457200">
              <a:buFontTx/>
              <a:buChar char="-"/>
            </a:pPr>
            <a:r>
              <a:rPr lang="es-419" sz="2800" dirty="0"/>
              <a:t>Automatización (scripts)</a:t>
            </a:r>
          </a:p>
          <a:p>
            <a:pPr marL="457200" indent="-457200">
              <a:buFontTx/>
              <a:buChar char="-"/>
            </a:pPr>
            <a:r>
              <a:rPr lang="es-419" sz="2800" dirty="0"/>
              <a:t>Implementación</a:t>
            </a:r>
          </a:p>
          <a:p>
            <a:pPr marL="457200" indent="-457200">
              <a:buFontTx/>
              <a:buChar char="-"/>
            </a:pPr>
            <a:endParaRPr lang="es-419" sz="2800" dirty="0"/>
          </a:p>
          <a:p>
            <a:endParaRPr lang="es-419" sz="2800" dirty="0"/>
          </a:p>
          <a:p>
            <a:endParaRPr lang="es-419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20954D-E41E-43E5-BCCF-DE19F4A745BB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6566452" y="2743686"/>
            <a:ext cx="748752" cy="299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7">
            <a:extLst>
              <a:ext uri="{FF2B5EF4-FFF2-40B4-BE49-F238E27FC236}">
                <a16:creationId xmlns:a16="http://schemas.microsoft.com/office/drawing/2014/main" id="{AB46B499-5B6B-4E0D-B8B5-6C7E6F1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Entradas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6807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FBC59-9896-4063-819F-7CE843CD4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3077816"/>
            <a:ext cx="1338470" cy="1338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A68C2-9F77-4DB7-B654-7C92653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15" y="4558643"/>
            <a:ext cx="1428750" cy="1128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63D12-AE5B-4652-847A-E83124C0D74C}"/>
              </a:ext>
            </a:extLst>
          </p:cNvPr>
          <p:cNvSpPr/>
          <p:nvPr/>
        </p:nvSpPr>
        <p:spPr>
          <a:xfrm>
            <a:off x="2226364" y="2014328"/>
            <a:ext cx="2268607" cy="8746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Externo (para canales públicos)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36A3A-D3EE-4DF1-8B01-6CAEFDD3F64E}"/>
              </a:ext>
            </a:extLst>
          </p:cNvPr>
          <p:cNvSpPr/>
          <p:nvPr/>
        </p:nvSpPr>
        <p:spPr>
          <a:xfrm>
            <a:off x="2226363" y="4838077"/>
            <a:ext cx="2268607" cy="5698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Interno (canales privados)</a:t>
            </a:r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60AC71-BF60-4376-B41A-3EC3B0FDAA58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flipV="1">
            <a:off x="1285461" y="2451651"/>
            <a:ext cx="940903" cy="6261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C96768-D68E-4057-9F29-640EC46F5702}"/>
              </a:ext>
            </a:extLst>
          </p:cNvPr>
          <p:cNvCxnSpPr>
            <a:cxnSpLocks/>
            <a:stCxn id="3" idx="2"/>
            <a:endCxn id="7" idx="1"/>
          </p:cNvCxnSpPr>
          <p:nvPr/>
        </p:nvCxnSpPr>
        <p:spPr>
          <a:xfrm>
            <a:off x="1285461" y="4416286"/>
            <a:ext cx="940902" cy="70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A27508-210C-40B7-931F-7E10E70ADAF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494970" y="5122999"/>
            <a:ext cx="117944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18F0AB-F4BF-4463-BC45-609932396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31" y="1667286"/>
            <a:ext cx="694084" cy="6940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B979DC-F7BD-45EB-88C0-9439F087E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46" y="2403045"/>
            <a:ext cx="1140253" cy="7046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B915F4-F616-4521-BF24-103FBE5CF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5" y="2014328"/>
            <a:ext cx="1507076" cy="63297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6E53B-85DA-480A-A466-8EFED07E27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494971" y="2451651"/>
            <a:ext cx="8839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78D7B75-9B2B-48A0-8034-04A47E8AFBD5}"/>
              </a:ext>
            </a:extLst>
          </p:cNvPr>
          <p:cNvSpPr/>
          <p:nvPr/>
        </p:nvSpPr>
        <p:spPr>
          <a:xfrm>
            <a:off x="8855455" y="4607250"/>
            <a:ext cx="2597426" cy="1093358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Reproductor de video propio y personalizable</a:t>
            </a:r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DF0BD0-A50F-47CA-8F30-DBA53A2681D5}"/>
              </a:ext>
            </a:extLst>
          </p:cNvPr>
          <p:cNvCxnSpPr>
            <a:cxnSpLocks/>
          </p:cNvCxnSpPr>
          <p:nvPr/>
        </p:nvCxnSpPr>
        <p:spPr>
          <a:xfrm>
            <a:off x="7522289" y="2361370"/>
            <a:ext cx="117944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875D67-5F8E-4E31-B8B4-CD613D86454F}"/>
              </a:ext>
            </a:extLst>
          </p:cNvPr>
          <p:cNvCxnSpPr>
            <a:cxnSpLocks/>
          </p:cNvCxnSpPr>
          <p:nvPr/>
        </p:nvCxnSpPr>
        <p:spPr>
          <a:xfrm>
            <a:off x="7522288" y="5153929"/>
            <a:ext cx="117944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6ADB8B8-F33F-4DA6-AA44-62997EAAB662}"/>
              </a:ext>
            </a:extLst>
          </p:cNvPr>
          <p:cNvSpPr txBox="1"/>
          <p:nvPr/>
        </p:nvSpPr>
        <p:spPr>
          <a:xfrm>
            <a:off x="5921675" y="6038096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rgbClr val="0070C0"/>
                </a:solidFill>
              </a:rPr>
              <a:t>MS Azure</a:t>
            </a:r>
            <a:endParaRPr lang="es-AR" dirty="0">
              <a:solidFill>
                <a:srgbClr val="0070C0"/>
              </a:solidFill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B8BFA6EB-37D5-43A0-9565-0CDD688D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Salidas</a:t>
            </a:r>
            <a:endParaRPr lang="es-A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3DCC42-E488-4DAC-BB2D-6FF25300FF0A}"/>
              </a:ext>
            </a:extLst>
          </p:cNvPr>
          <p:cNvSpPr txBox="1"/>
          <p:nvPr/>
        </p:nvSpPr>
        <p:spPr>
          <a:xfrm>
            <a:off x="2226363" y="3599696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rgbClr val="0070C0"/>
                </a:solidFill>
              </a:rPr>
              <a:t>OBS Studio</a:t>
            </a:r>
            <a:endParaRPr lang="es-AR" dirty="0">
              <a:solidFill>
                <a:srgbClr val="0070C0"/>
              </a:solidFill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8BAEE68B-0A32-44CB-977A-6CE17DD56145}"/>
              </a:ext>
            </a:extLst>
          </p:cNvPr>
          <p:cNvSpPr/>
          <p:nvPr/>
        </p:nvSpPr>
        <p:spPr>
          <a:xfrm>
            <a:off x="8855455" y="1856366"/>
            <a:ext cx="2597426" cy="1093358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Reproductor de video de terceros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17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1ABE31-59F6-4498-B87F-6FA7CAD4FB6E}"/>
              </a:ext>
            </a:extLst>
          </p:cNvPr>
          <p:cNvSpPr/>
          <p:nvPr/>
        </p:nvSpPr>
        <p:spPr>
          <a:xfrm>
            <a:off x="1575152" y="871337"/>
            <a:ext cx="3090427" cy="5648733"/>
          </a:xfrm>
          <a:prstGeom prst="roundRect">
            <a:avLst>
              <a:gd name="adj" fmla="val 98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859B242D-4C05-4E44-8A46-3AF926021844}"/>
              </a:ext>
            </a:extLst>
          </p:cNvPr>
          <p:cNvSpPr/>
          <p:nvPr/>
        </p:nvSpPr>
        <p:spPr>
          <a:xfrm>
            <a:off x="1821972" y="3813231"/>
            <a:ext cx="2597426" cy="1093358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Reproductor de video propio y personalizable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786B64-64C7-4FFF-8511-7A87D3501849}"/>
              </a:ext>
            </a:extLst>
          </p:cNvPr>
          <p:cNvSpPr/>
          <p:nvPr/>
        </p:nvSpPr>
        <p:spPr>
          <a:xfrm>
            <a:off x="1846820" y="3141264"/>
            <a:ext cx="977350" cy="46378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DADB4D16-BD68-441F-B071-7F65394E21E4}"/>
              </a:ext>
            </a:extLst>
          </p:cNvPr>
          <p:cNvSpPr/>
          <p:nvPr/>
        </p:nvSpPr>
        <p:spPr>
          <a:xfrm>
            <a:off x="1805299" y="1945824"/>
            <a:ext cx="2597426" cy="1093358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Reproductor de video de terceros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4EA2C6-5997-47F6-B20F-31ECCE89AEFF}"/>
              </a:ext>
            </a:extLst>
          </p:cNvPr>
          <p:cNvSpPr/>
          <p:nvPr/>
        </p:nvSpPr>
        <p:spPr>
          <a:xfrm>
            <a:off x="2968475" y="3137951"/>
            <a:ext cx="661886" cy="46378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060099-D98B-4731-BE7B-74E87F7A91FE}"/>
              </a:ext>
            </a:extLst>
          </p:cNvPr>
          <p:cNvSpPr/>
          <p:nvPr/>
        </p:nvSpPr>
        <p:spPr>
          <a:xfrm>
            <a:off x="3856382" y="3137950"/>
            <a:ext cx="561051" cy="46378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03749-DAF5-4F8D-B64D-9CE342B4DCB9}"/>
              </a:ext>
            </a:extLst>
          </p:cNvPr>
          <p:cNvSpPr/>
          <p:nvPr/>
        </p:nvSpPr>
        <p:spPr>
          <a:xfrm>
            <a:off x="1805299" y="4984055"/>
            <a:ext cx="977350" cy="46378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A09D41-5912-4358-9ADB-DB83496E19F3}"/>
              </a:ext>
            </a:extLst>
          </p:cNvPr>
          <p:cNvSpPr/>
          <p:nvPr/>
        </p:nvSpPr>
        <p:spPr>
          <a:xfrm>
            <a:off x="2960300" y="4984056"/>
            <a:ext cx="661886" cy="46378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86AE9-3C29-453F-99C2-0E647C978048}"/>
              </a:ext>
            </a:extLst>
          </p:cNvPr>
          <p:cNvSpPr/>
          <p:nvPr/>
        </p:nvSpPr>
        <p:spPr>
          <a:xfrm>
            <a:off x="3848207" y="4984055"/>
            <a:ext cx="561051" cy="463783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3A7B0-1D9E-45D9-A086-CE26B0F4203A}"/>
              </a:ext>
            </a:extLst>
          </p:cNvPr>
          <p:cNvSpPr txBox="1"/>
          <p:nvPr/>
        </p:nvSpPr>
        <p:spPr>
          <a:xfrm>
            <a:off x="1821972" y="1270715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>
                <a:solidFill>
                  <a:srgbClr val="0070C0"/>
                </a:solidFill>
              </a:rPr>
              <a:t>NuTV</a:t>
            </a:r>
            <a:endParaRPr lang="es-AR" dirty="0">
              <a:solidFill>
                <a:srgbClr val="0070C0"/>
              </a:solidFill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1FA5E22-A651-421D-BBAA-52BED5FD65F3}"/>
              </a:ext>
            </a:extLst>
          </p:cNvPr>
          <p:cNvSpPr/>
          <p:nvPr/>
        </p:nvSpPr>
        <p:spPr>
          <a:xfrm>
            <a:off x="1805299" y="5571423"/>
            <a:ext cx="2597426" cy="65378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Contenido Interactivo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FE66F-3FA2-45F8-964F-A5C818FCBAD2}"/>
              </a:ext>
            </a:extLst>
          </p:cNvPr>
          <p:cNvSpPr txBox="1"/>
          <p:nvPr/>
        </p:nvSpPr>
        <p:spPr>
          <a:xfrm>
            <a:off x="6732104" y="871337"/>
            <a:ext cx="43599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Ventajas sobre la app de MP</a:t>
            </a:r>
          </a:p>
          <a:p>
            <a:pPr marL="285750" indent="-285750">
              <a:buFontTx/>
              <a:buChar char="-"/>
            </a:pPr>
            <a:r>
              <a:rPr lang="es-419" dirty="0"/>
              <a:t>Centralizar más de un canal</a:t>
            </a:r>
          </a:p>
          <a:p>
            <a:pPr marL="285750" indent="-285750">
              <a:buFontTx/>
              <a:buChar char="-"/>
            </a:pPr>
            <a:r>
              <a:rPr lang="es-419" dirty="0"/>
              <a:t>Generarle contenido a los canales</a:t>
            </a:r>
          </a:p>
          <a:p>
            <a:pPr marL="285750" indent="-285750">
              <a:buFontTx/>
              <a:buChar char="-"/>
            </a:pPr>
            <a:r>
              <a:rPr lang="es-419" dirty="0"/>
              <a:t>Interactuar con el público no solo sobre Móvil 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r>
              <a:rPr lang="es-419" dirty="0"/>
              <a:t>Características</a:t>
            </a:r>
          </a:p>
          <a:p>
            <a:pPr marL="285750" indent="-285750">
              <a:buFontTx/>
              <a:buChar char="-"/>
            </a:pPr>
            <a:r>
              <a:rPr lang="es-419" dirty="0"/>
              <a:t>PWA: instalable y accesible sobre dispositivos móviles y PC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6845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59F6-B571-40C8-A163-13CAD4C2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Comparar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A269-5FD9-4C6F-AB19-8A69DB9A1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Pluto TV (no considera contenidos regionales)</a:t>
            </a:r>
          </a:p>
          <a:p>
            <a:r>
              <a:rPr lang="es-419" dirty="0"/>
              <a:t>Netflix (no considera transmisión en vivo)</a:t>
            </a:r>
          </a:p>
          <a:p>
            <a:r>
              <a:rPr lang="es-419" dirty="0" err="1"/>
              <a:t>Vorterix</a:t>
            </a:r>
            <a:r>
              <a:rPr lang="es-419" dirty="0"/>
              <a:t> (solo un canal)</a:t>
            </a:r>
          </a:p>
          <a:p>
            <a:r>
              <a:rPr lang="es-419" dirty="0"/>
              <a:t>WWE Network/UFC </a:t>
            </a:r>
            <a:r>
              <a:rPr lang="es-419" dirty="0" err="1"/>
              <a:t>Fight</a:t>
            </a:r>
            <a:r>
              <a:rPr lang="es-419" dirty="0"/>
              <a:t> Pass (solo deportes)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2127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6391-53E9-4D3F-AD33-F348B327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Formas de comercialización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ED6B-6C3A-4515-BCD9-841E8285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Al público</a:t>
            </a:r>
          </a:p>
          <a:p>
            <a:pPr>
              <a:buFontTx/>
              <a:buChar char="-"/>
            </a:pPr>
            <a:r>
              <a:rPr lang="es-419" dirty="0" err="1"/>
              <a:t>Tier</a:t>
            </a:r>
            <a:r>
              <a:rPr lang="es-419" dirty="0"/>
              <a:t> gratuito</a:t>
            </a:r>
          </a:p>
          <a:p>
            <a:pPr>
              <a:buFontTx/>
              <a:buChar char="-"/>
            </a:pPr>
            <a:r>
              <a:rPr lang="es-419" dirty="0" err="1"/>
              <a:t>Tier</a:t>
            </a:r>
            <a:r>
              <a:rPr lang="es-419" dirty="0"/>
              <a:t> premium (sugerido U$S 9.99/mes)</a:t>
            </a:r>
          </a:p>
          <a:p>
            <a:pPr>
              <a:buFontTx/>
              <a:buChar char="-"/>
            </a:pPr>
            <a:r>
              <a:rPr lang="es-AR" dirty="0"/>
              <a:t>Publicidad dentro del sitio</a:t>
            </a:r>
          </a:p>
          <a:p>
            <a:pPr>
              <a:buFontTx/>
              <a:buChar char="-"/>
            </a:pPr>
            <a:r>
              <a:rPr lang="es-AR" dirty="0"/>
              <a:t>Publicidad dentro del canal</a:t>
            </a:r>
          </a:p>
          <a:p>
            <a:pPr marL="0" indent="0">
              <a:buNone/>
            </a:pPr>
            <a:r>
              <a:rPr lang="es-AR" dirty="0"/>
              <a:t>A las marcas</a:t>
            </a:r>
          </a:p>
          <a:p>
            <a:pPr>
              <a:buFontTx/>
              <a:buChar char="-"/>
            </a:pPr>
            <a:r>
              <a:rPr lang="es-AR" dirty="0"/>
              <a:t>Por producción </a:t>
            </a:r>
          </a:p>
          <a:p>
            <a:pPr>
              <a:buFontTx/>
              <a:buChar char="-"/>
            </a:pPr>
            <a:r>
              <a:rPr lang="es-AR" dirty="0"/>
              <a:t>Por transmisión 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54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176</Words>
  <Application>Microsoft Office PowerPoint</Application>
  <PresentationFormat>Widescreen</PresentationFormat>
  <Paragraphs>46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NuTV</vt:lpstr>
      <vt:lpstr>Entradas</vt:lpstr>
      <vt:lpstr>Salidas</vt:lpstr>
      <vt:lpstr>PowerPoint Presentation</vt:lpstr>
      <vt:lpstr>Comparar</vt:lpstr>
      <vt:lpstr>Formas de comercialización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NuTV</dc:title>
  <dc:creator>jarp dev</dc:creator>
  <cp:lastModifiedBy>jarp dev</cp:lastModifiedBy>
  <cp:revision>12</cp:revision>
  <dcterms:created xsi:type="dcterms:W3CDTF">2020-08-03T22:55:26Z</dcterms:created>
  <dcterms:modified xsi:type="dcterms:W3CDTF">2020-08-04T01:30:58Z</dcterms:modified>
</cp:coreProperties>
</file>